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95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68C1D-48E6-406C-9890-EEBC90B9267A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2C775-B1FB-4362-84F7-180070EA6A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68C1D-48E6-406C-9890-EEBC90B9267A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2C775-B1FB-4362-84F7-180070EA6A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68C1D-48E6-406C-9890-EEBC90B9267A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2C775-B1FB-4362-84F7-180070EA6A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68C1D-48E6-406C-9890-EEBC90B9267A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2C775-B1FB-4362-84F7-180070EA6A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68C1D-48E6-406C-9890-EEBC90B9267A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2C775-B1FB-4362-84F7-180070EA6A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68C1D-48E6-406C-9890-EEBC90B9267A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2C775-B1FB-4362-84F7-180070EA6A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68C1D-48E6-406C-9890-EEBC90B9267A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2C775-B1FB-4362-84F7-180070EA6A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68C1D-48E6-406C-9890-EEBC90B9267A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2C775-B1FB-4362-84F7-180070EA6A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68C1D-48E6-406C-9890-EEBC90B9267A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2C775-B1FB-4362-84F7-180070EA6A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68C1D-48E6-406C-9890-EEBC90B9267A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2C775-B1FB-4362-84F7-180070EA6A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68C1D-48E6-406C-9890-EEBC90B9267A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2C775-B1FB-4362-84F7-180070EA6A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68C1D-48E6-406C-9890-EEBC90B9267A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2C775-B1FB-4362-84F7-180070EA6A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detskiy-sad.com/wp-content/uploads/2017/01/fon-dla-prezentacii-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Развитие связной речи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1026" name="Picture 2" descr="C:\Users\Оленька\Desktop\фото с телефона\IMG_20180426_15260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600200"/>
            <a:ext cx="3816578" cy="4525963"/>
          </a:xfrm>
          <a:prstGeom prst="rect">
            <a:avLst/>
          </a:prstGeom>
          <a:noFill/>
        </p:spPr>
      </p:pic>
      <p:pic>
        <p:nvPicPr>
          <p:cNvPr id="1027" name="Picture 3" descr="C:\Users\Оленька\Desktop\фото с телефона\IMG_20180330_09331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70264" y="1600200"/>
            <a:ext cx="3888016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detskiy-sad.com/wp-content/uploads/2017/01/fon-dla-prezentacii-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Развитие связной речи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2050" name="Picture 2" descr="C:\Users\Оленька\Desktop\фото с телефона\IMG_20180426_1524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600200"/>
            <a:ext cx="3745140" cy="4525963"/>
          </a:xfrm>
          <a:prstGeom prst="rect">
            <a:avLst/>
          </a:prstGeom>
          <a:noFill/>
        </p:spPr>
      </p:pic>
      <p:pic>
        <p:nvPicPr>
          <p:cNvPr id="2051" name="Picture 3" descr="C:\Users\Оленька\Desktop\фото с телефона\IMG_20180426_15251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70264" y="1600200"/>
            <a:ext cx="3888016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detskiy-sad.com/wp-content/uploads/2017/01/fon-dla-prezentacii-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Автоматизация звуков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3075" name="Picture 3" descr="C:\Users\Оленька\Desktop\фото с телефона\IMG_20180202_10193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0264" y="1600200"/>
            <a:ext cx="3816578" cy="4525963"/>
          </a:xfrm>
          <a:prstGeom prst="rect">
            <a:avLst/>
          </a:prstGeom>
          <a:noFill/>
        </p:spPr>
      </p:pic>
      <p:pic>
        <p:nvPicPr>
          <p:cNvPr id="4099" name="Picture 3" descr="C:\Users\Оленька\Desktop\IMG_20180508_10511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detskiy-sad.com/wp-content/uploads/2017/01/fon-dla-prezentacii-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3999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Автоматизация звуков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4098" name="Picture 2" descr="C:\Users\Оленька\Desktop\фото с телефона\IMG_20180126_09081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571612"/>
            <a:ext cx="4038600" cy="4500594"/>
          </a:xfrm>
          <a:prstGeom prst="rect">
            <a:avLst/>
          </a:prstGeom>
          <a:noFill/>
        </p:spPr>
      </p:pic>
      <p:pic>
        <p:nvPicPr>
          <p:cNvPr id="6" name="Picture 2" descr="C:\Users\Оленька\Desktop\фото с телефона\IMG_20180213_09524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5189" y="1600200"/>
            <a:ext cx="3744622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detskiy-sad.com/wp-content/uploads/2017/01/fon-dla-prezentacii-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3999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Развитие речевого дыхания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5122" name="Picture 2" descr="C:\Users\Оленька\Desktop\фото с телефона\IMG_20180126_09035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571612"/>
            <a:ext cx="4038600" cy="4500594"/>
          </a:xfrm>
          <a:prstGeom prst="rect">
            <a:avLst/>
          </a:prstGeom>
          <a:noFill/>
        </p:spPr>
      </p:pic>
      <p:pic>
        <p:nvPicPr>
          <p:cNvPr id="5123" name="Picture 3" descr="C:\Users\Оленька\Desktop\фото с телефона\IMG_20180213_09343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70264" y="1600200"/>
            <a:ext cx="3959454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detskiy-sad.com/wp-content/uploads/2017/01/fon-dla-prezentacii-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Обучение грамоте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6146" name="Picture 2" descr="C:\Users\Оленька\Desktop\фото с телефона\IMG_20180129_09314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571612"/>
            <a:ext cx="4038600" cy="4500594"/>
          </a:xfrm>
          <a:prstGeom prst="rect">
            <a:avLst/>
          </a:prstGeom>
          <a:noFill/>
        </p:spPr>
      </p:pic>
      <p:pic>
        <p:nvPicPr>
          <p:cNvPr id="6147" name="Picture 3" descr="C:\Users\Оленька\Desktop\фото с телефона\IMG_20180212_09171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1571612"/>
            <a:ext cx="4038600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15</Words>
  <Application>Microsoft Office PowerPoint</Application>
  <PresentationFormat>Экран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Развитие связной речи</vt:lpstr>
      <vt:lpstr>Развитие связной речи</vt:lpstr>
      <vt:lpstr>Автоматизация звуков</vt:lpstr>
      <vt:lpstr>Автоматизация звуков</vt:lpstr>
      <vt:lpstr>Развитие речевого дыхания</vt:lpstr>
      <vt:lpstr>Обучение грамоте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Оленька</dc:creator>
  <cp:lastModifiedBy>operator</cp:lastModifiedBy>
  <cp:revision>9</cp:revision>
  <dcterms:created xsi:type="dcterms:W3CDTF">2018-05-01T16:17:48Z</dcterms:created>
  <dcterms:modified xsi:type="dcterms:W3CDTF">2018-05-16T09:22:16Z</dcterms:modified>
</cp:coreProperties>
</file>