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8C1D-48E6-406C-9890-EEBC90B9267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C775-B1FB-4362-84F7-180070EA6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tskiy-sad.com/wp-content/uploads/2017/01/fon-dla-prezentaci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Развитие связной речи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Оленька\Desktop\фото с телефона\IMG_20180426_152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00200"/>
            <a:ext cx="3816578" cy="4525963"/>
          </a:xfrm>
          <a:prstGeom prst="rect">
            <a:avLst/>
          </a:prstGeom>
          <a:noFill/>
        </p:spPr>
      </p:pic>
      <p:pic>
        <p:nvPicPr>
          <p:cNvPr id="1027" name="Picture 3" descr="C:\Users\Оленька\Desktop\фото с телефона\IMG_20180330_0933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88801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tskiy-sad.com/wp-content/uploads/2017/01/fon-dla-prezentaci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Развитие связной речи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Оленька\Desktop\фото с телефона\IMG_20180426_152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00200"/>
            <a:ext cx="3745140" cy="4525963"/>
          </a:xfrm>
          <a:prstGeom prst="rect">
            <a:avLst/>
          </a:prstGeom>
          <a:noFill/>
        </p:spPr>
      </p:pic>
      <p:pic>
        <p:nvPicPr>
          <p:cNvPr id="2051" name="Picture 3" descr="C:\Users\Оленька\Desktop\фото с телефона\IMG_20180426_152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88801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tskiy-sad.com/wp-content/uploads/2017/01/fon-dla-prezentaci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Автоматизация звуков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C:\Users\Оленька\Desktop\фото с телефона\IMG_20180202_1019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816578" cy="4525963"/>
          </a:xfrm>
          <a:prstGeom prst="rect">
            <a:avLst/>
          </a:prstGeom>
          <a:noFill/>
        </p:spPr>
      </p:pic>
      <p:pic>
        <p:nvPicPr>
          <p:cNvPr id="4099" name="Picture 3" descr="C:\Users\Оленька\Desktop\IMG_20180508_1051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tskiy-sad.com/wp-content/uploads/2017/01/fon-dla-prezentaci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Автоматизация звуков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Оленька\Desktop\фото с телефона\IMG_20180126_090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612"/>
            <a:ext cx="4038600" cy="4500594"/>
          </a:xfrm>
          <a:prstGeom prst="rect">
            <a:avLst/>
          </a:prstGeom>
          <a:noFill/>
        </p:spPr>
      </p:pic>
      <p:pic>
        <p:nvPicPr>
          <p:cNvPr id="6" name="Picture 2" descr="C:\Users\Оленька\Desktop\фото с телефона\IMG_20180213_095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189" y="1600200"/>
            <a:ext cx="374462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tskiy-sad.com/wp-content/uploads/2017/01/fon-dla-prezentaci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Развитие речевого дыхания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Оленька\Desktop\фото с телефона\IMG_20180126_090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612"/>
            <a:ext cx="4038600" cy="4500594"/>
          </a:xfrm>
          <a:prstGeom prst="rect">
            <a:avLst/>
          </a:prstGeom>
          <a:noFill/>
        </p:spPr>
      </p:pic>
      <p:pic>
        <p:nvPicPr>
          <p:cNvPr id="5123" name="Picture 3" descr="C:\Users\Оленька\Desktop\фото с телефона\IMG_20180213_093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9594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etskiy-sad.com/wp-content/uploads/2017/01/fon-dla-prezentaci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Обучение грамоте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C:\Users\Оленька\Desktop\фото с телефона\IMG_20180129_093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612"/>
            <a:ext cx="4038600" cy="4500594"/>
          </a:xfrm>
          <a:prstGeom prst="rect">
            <a:avLst/>
          </a:prstGeom>
          <a:noFill/>
        </p:spPr>
      </p:pic>
      <p:pic>
        <p:nvPicPr>
          <p:cNvPr id="6147" name="Picture 3" descr="C:\Users\Оленька\Desktop\фото с телефона\IMG_20180212_0917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71612"/>
            <a:ext cx="40386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Развитие связной речи</vt:lpstr>
      <vt:lpstr>Развитие связной речи</vt:lpstr>
      <vt:lpstr>Автоматизация звуков</vt:lpstr>
      <vt:lpstr>Автоматизация звуков</vt:lpstr>
      <vt:lpstr>Развитие речевого дыхания</vt:lpstr>
      <vt:lpstr>Обучение грамоте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Оленька</dc:creator>
  <cp:lastModifiedBy>operator</cp:lastModifiedBy>
  <cp:revision>9</cp:revision>
  <dcterms:created xsi:type="dcterms:W3CDTF">2018-05-01T16:17:48Z</dcterms:created>
  <dcterms:modified xsi:type="dcterms:W3CDTF">2018-05-16T09:22:16Z</dcterms:modified>
</cp:coreProperties>
</file>